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7" r:id="rId2"/>
    <p:sldId id="281" r:id="rId3"/>
    <p:sldId id="258" r:id="rId4"/>
    <p:sldId id="284" r:id="rId5"/>
    <p:sldId id="285" r:id="rId6"/>
    <p:sldId id="283" r:id="rId7"/>
    <p:sldId id="286" r:id="rId8"/>
    <p:sldId id="269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F6A8"/>
    <a:srgbClr val="6FAA4B"/>
    <a:srgbClr val="3E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865" autoAdjust="0"/>
  </p:normalViewPr>
  <p:slideViewPr>
    <p:cSldViewPr>
      <p:cViewPr varScale="1">
        <p:scale>
          <a:sx n="65" d="100"/>
          <a:sy n="65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233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19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90AB7-2D2F-4133-A90D-3D790DFA2738}" type="datetimeFigureOut">
              <a:rPr lang="es-MX" smtClean="0"/>
              <a:t>25/12/2024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3453BE-023A-45A9-BCFC-D3A995AFAF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08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AURA\Desktop\SES\logo-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" y="5828370"/>
            <a:ext cx="3916383" cy="8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A\Desktop\SES\Documentos para curso virtual y educación\esqui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7681"/>
            <a:ext cx="4592990" cy="18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 acreditaci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92555"/>
            <a:ext cx="720080" cy="1120821"/>
          </a:xfrm>
          <a:prstGeom prst="rect">
            <a:avLst/>
          </a:prstGeom>
        </p:spPr>
      </p:pic>
      <p:pic>
        <p:nvPicPr>
          <p:cNvPr id="5" name="Picture 2" descr="C:\Users\LAURA\Desktop\SES\logo-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" y="5828370"/>
            <a:ext cx="3916383" cy="8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A\Desktop\SES\Documentos para curso virtual y educación\esqui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7681"/>
            <a:ext cx="4592990" cy="18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 acreditaci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92555"/>
            <a:ext cx="720080" cy="1120821"/>
          </a:xfrm>
          <a:prstGeom prst="rect">
            <a:avLst/>
          </a:prstGeom>
        </p:spPr>
      </p:pic>
      <p:pic>
        <p:nvPicPr>
          <p:cNvPr id="11" name="Picture 2" descr="C:\Users\LAURA\Desktop\SES\logo-nuev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" y="5828370"/>
            <a:ext cx="3916383" cy="8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URA\Desktop\SES\Documentos para curso virtual y educación\esquin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7681"/>
            <a:ext cx="4592990" cy="18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logo acreditacio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92555"/>
            <a:ext cx="720080" cy="11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rit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18" y="692696"/>
            <a:ext cx="3686282" cy="361460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15144" y="1484784"/>
            <a:ext cx="4824536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Arial Black" pitchFamily="34" charset="0"/>
              </a:rPr>
              <a:t>ASOCIACIÓN DE USUARIOS</a:t>
            </a:r>
          </a:p>
          <a:p>
            <a:r>
              <a:rPr lang="es-MX" sz="2400" dirty="0">
                <a:latin typeface="Arial Black" pitchFamily="34" charset="0"/>
              </a:rPr>
              <a:t>24 de Septiembre de 2024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3485"/>
            <a:ext cx="4333982" cy="217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60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0106"/>
          </a:xfrm>
        </p:spPr>
        <p:txBody>
          <a:bodyPr/>
          <a:lstStyle/>
          <a:p>
            <a:r>
              <a:rPr lang="es-MX" sz="3600" b="1" dirty="0">
                <a:latin typeface="Arial Black" pitchFamily="34" charset="0"/>
              </a:rPr>
              <a:t>ORDEN DEL DÍA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 Verificación de quórum.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 Seguimiento a compromisos previos.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 Seguimiento al plan de trabajo.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4. Seguimiento a indicadores.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5. Otros temas de la sesión.</a:t>
            </a:r>
          </a:p>
          <a:p>
            <a:pPr marL="0" indent="0" algn="just">
              <a:buNone/>
            </a:pPr>
            <a:r>
              <a:rPr lang="es-ES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6. Compromisos y toma de decisiones.</a:t>
            </a:r>
          </a:p>
          <a:p>
            <a:pPr marL="0" indent="0">
              <a:lnSpc>
                <a:spcPct val="150000"/>
              </a:lnSpc>
              <a:buNone/>
            </a:pP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876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435719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Seguimiento al plan de trabajo</a:t>
            </a:r>
          </a:p>
          <a:p>
            <a:pPr algn="ctr"/>
            <a:endParaRPr lang="es-MX" sz="2800" b="1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1AC380-73B8-3425-347C-FC57CB247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149619"/>
              </p:ext>
            </p:extLst>
          </p:nvPr>
        </p:nvGraphicFramePr>
        <p:xfrm>
          <a:off x="1331640" y="2204864"/>
          <a:ext cx="6048672" cy="22928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83213276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065090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5275616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45995132"/>
                    </a:ext>
                  </a:extLst>
                </a:gridCol>
              </a:tblGrid>
              <a:tr h="276745">
                <a:tc>
                  <a:txBody>
                    <a:bodyPr/>
                    <a:lstStyle/>
                    <a:p>
                      <a:r>
                        <a:rPr lang="es-CO" dirty="0"/>
                        <a:t>ACTIVIDADES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JUNIO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241318"/>
                  </a:ext>
                </a:extLst>
              </a:tr>
              <a:tr h="553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</a:rPr>
                        <a:t>KIT CANGURO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5741717"/>
                  </a:ext>
                </a:extLst>
              </a:tr>
              <a:tr h="298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BAÑERAS ENTREGADAS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6149579"/>
                  </a:ext>
                </a:extLst>
              </a:tr>
              <a:tr h="89668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ACOMPAÑAMIENTO DE LOS INTEGRANTES DE LA ASOCIACIÓN DE USUARIOS RONDAS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619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71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18864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Indicadores de satisfacción</a:t>
            </a:r>
            <a:endParaRPr lang="es-MX" sz="28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121901-9875-6D7C-32CB-E9F95967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94" y="2780928"/>
            <a:ext cx="5998219" cy="265177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5C268AF-8DDF-C13B-E1C0-A6214A91D2EC}"/>
              </a:ext>
            </a:extLst>
          </p:cNvPr>
          <p:cNvSpPr/>
          <p:nvPr/>
        </p:nvSpPr>
        <p:spPr>
          <a:xfrm>
            <a:off x="2123728" y="188640"/>
            <a:ext cx="4968552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Rectángulo: esquinas redondeadas 2" descr="PROPORCIÓN DE USURIOS SATISFECHOS CON LOS SERVICIOS BRINDADOS EN S.E.S">
            <a:extLst>
              <a:ext uri="{FF2B5EF4-FFF2-40B4-BE49-F238E27FC236}">
                <a16:creationId xmlns:a16="http://schemas.microsoft.com/office/drawing/2014/main" id="{9A6E264E-71F8-2163-0319-83AA424AFA2B}"/>
              </a:ext>
            </a:extLst>
          </p:cNvPr>
          <p:cNvSpPr/>
          <p:nvPr/>
        </p:nvSpPr>
        <p:spPr>
          <a:xfrm>
            <a:off x="899592" y="1316718"/>
            <a:ext cx="5057302" cy="99893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576CB3-E353-C411-9177-89C42C200900}"/>
              </a:ext>
            </a:extLst>
          </p:cNvPr>
          <p:cNvSpPr txBox="1"/>
          <p:nvPr/>
        </p:nvSpPr>
        <p:spPr>
          <a:xfrm>
            <a:off x="1043608" y="1493017"/>
            <a:ext cx="562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Proporción de usuarios satisfechos con los servicios </a:t>
            </a:r>
          </a:p>
          <a:p>
            <a:r>
              <a:rPr lang="es-CO" dirty="0"/>
              <a:t>brindados en S.E.S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31B9180-9609-DB14-77ED-4C0E2273B9C4}"/>
              </a:ext>
            </a:extLst>
          </p:cNvPr>
          <p:cNvSpPr/>
          <p:nvPr/>
        </p:nvSpPr>
        <p:spPr>
          <a:xfrm>
            <a:off x="6670156" y="1221128"/>
            <a:ext cx="1286220" cy="1199760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98,50%</a:t>
            </a:r>
          </a:p>
        </p:txBody>
      </p:sp>
    </p:spTree>
    <p:extLst>
      <p:ext uri="{BB962C8B-B14F-4D97-AF65-F5344CB8AC3E}">
        <p14:creationId xmlns:p14="http://schemas.microsoft.com/office/powerpoint/2010/main" val="14986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C214CF-986E-479F-DFAF-E42F086E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660" y="2189453"/>
            <a:ext cx="6108503" cy="2838916"/>
          </a:xfrm>
          <a:prstGeom prst="rect">
            <a:avLst/>
          </a:prstGeom>
        </p:spPr>
      </p:pic>
      <p:sp>
        <p:nvSpPr>
          <p:cNvPr id="4" name="Rectángulo: esquinas redondeadas 3" descr="PROPORCIÓN DE USURIOS SATISFECHOS CON LOS SERVICIOS BRINDADOS EN S.E.S">
            <a:extLst>
              <a:ext uri="{FF2B5EF4-FFF2-40B4-BE49-F238E27FC236}">
                <a16:creationId xmlns:a16="http://schemas.microsoft.com/office/drawing/2014/main" id="{565DC829-BDBA-A690-8A9C-0A36B20A28FF}"/>
              </a:ext>
            </a:extLst>
          </p:cNvPr>
          <p:cNvSpPr/>
          <p:nvPr/>
        </p:nvSpPr>
        <p:spPr>
          <a:xfrm>
            <a:off x="827584" y="806015"/>
            <a:ext cx="5057302" cy="99893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56F7E9-194C-DECB-DA26-66CCC844E273}"/>
              </a:ext>
            </a:extLst>
          </p:cNvPr>
          <p:cNvSpPr txBox="1"/>
          <p:nvPr/>
        </p:nvSpPr>
        <p:spPr>
          <a:xfrm>
            <a:off x="1317948" y="1090108"/>
            <a:ext cx="4295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Proporción de usuarios que recomendarían </a:t>
            </a:r>
          </a:p>
          <a:p>
            <a:r>
              <a:rPr lang="es-CO" dirty="0"/>
              <a:t>nuestros servicios a otras personas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AC38193-13C3-1BD5-1EAF-9BF513804B28}"/>
              </a:ext>
            </a:extLst>
          </p:cNvPr>
          <p:cNvSpPr/>
          <p:nvPr/>
        </p:nvSpPr>
        <p:spPr>
          <a:xfrm>
            <a:off x="6375250" y="705600"/>
            <a:ext cx="1286220" cy="1199760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95,24%</a:t>
            </a:r>
          </a:p>
        </p:txBody>
      </p:sp>
    </p:spTree>
    <p:extLst>
      <p:ext uri="{BB962C8B-B14F-4D97-AF65-F5344CB8AC3E}">
        <p14:creationId xmlns:p14="http://schemas.microsoft.com/office/powerpoint/2010/main" val="31187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26064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Arial Black" pitchFamily="34" charset="0"/>
                <a:cs typeface="Arial" pitchFamily="34" charset="0"/>
              </a:rPr>
              <a:t>TEMA</a:t>
            </a:r>
          </a:p>
          <a:p>
            <a:pPr algn="ctr"/>
            <a:endParaRPr lang="es-MX" dirty="0">
              <a:latin typeface="Arial Black" pitchFamily="34" charset="0"/>
              <a:cs typeface="Arial" pitchFamily="34" charset="0"/>
            </a:endParaRPr>
          </a:p>
          <a:p>
            <a:pPr algn="ctr"/>
            <a:endParaRPr lang="es-MX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MX" dirty="0">
                <a:latin typeface="Arial Black" pitchFamily="34" charset="0"/>
                <a:cs typeface="Arial" pitchFamily="34" charset="0"/>
              </a:rPr>
              <a:t>CUIDADOS PALIATIVOS</a:t>
            </a:r>
          </a:p>
          <a:p>
            <a:pPr algn="ctr"/>
            <a:endParaRPr lang="es-MX" dirty="0">
              <a:latin typeface="Arial Black" pitchFamily="34" charset="0"/>
              <a:cs typeface="Arial" pitchFamily="34" charset="0"/>
            </a:endParaRPr>
          </a:p>
          <a:p>
            <a:pPr algn="ctr"/>
            <a:endParaRPr lang="es-MX" dirty="0">
              <a:latin typeface="Arial Black" pitchFamily="34" charset="0"/>
              <a:cs typeface="Arial" pitchFamily="34" charset="0"/>
            </a:endParaRPr>
          </a:p>
          <a:p>
            <a:pPr algn="ctr"/>
            <a:endParaRPr lang="es-MX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MX" dirty="0">
                <a:latin typeface="Arial Black" pitchFamily="34" charset="0"/>
                <a:cs typeface="Arial" pitchFamily="34" charset="0"/>
              </a:rPr>
              <a:t>ENFERMERA         ERIKA VIVIANA JARAMILLO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22D03A-D285-4A66-0259-31281F753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72" y="3025364"/>
            <a:ext cx="3060047" cy="23083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674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260648"/>
            <a:ext cx="81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28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Compromisos y toma de decisiones.</a:t>
            </a:r>
          </a:p>
          <a:p>
            <a:pPr algn="ctr"/>
            <a:endParaRPr lang="es-MX" sz="28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9D5E08-DF2C-E54D-ED61-ED578313EB1A}"/>
              </a:ext>
            </a:extLst>
          </p:cNvPr>
          <p:cNvSpPr txBox="1"/>
          <p:nvPr/>
        </p:nvSpPr>
        <p:spPr>
          <a:xfrm>
            <a:off x="323528" y="1840176"/>
            <a:ext cx="8532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/>
              <a:t>Solicitar a la Secretaria de Salud del municipio de Manizales, oficina de Atención a la comunidad, una capacitación sobre asociación de usuarios, conceptos y generalidades para el día  septiembre 24 a las 2.00 p.m.</a:t>
            </a:r>
          </a:p>
          <a:p>
            <a:pPr marL="342900" indent="-342900">
              <a:buAutoNum type="arabicPeriod"/>
            </a:pPr>
            <a:endParaRPr lang="es-CO" dirty="0"/>
          </a:p>
          <a:p>
            <a:pPr marL="342900" indent="-342900">
              <a:buAutoNum type="arabicPeriod"/>
            </a:pPr>
            <a:r>
              <a:rPr lang="es-CO" dirty="0"/>
              <a:t>Elaborar cronograma para realizar rondas por parte de los miembros de la Asociación           de usuarios en las cuales se socialicen deberes y derechos por semanas en dos veces por semana.</a:t>
            </a:r>
          </a:p>
          <a:p>
            <a:pPr marL="342900" indent="-342900">
              <a:buAutoNum type="arabicPeriod"/>
            </a:pPr>
            <a:endParaRPr lang="es-CO" dirty="0"/>
          </a:p>
          <a:p>
            <a:pPr marL="342900" indent="-342900">
              <a:buAutoNum type="arabicPeriod"/>
            </a:pPr>
            <a:r>
              <a:rPr lang="es-CO" dirty="0"/>
              <a:t>Actualizar la información de la Asociación de usuarios que se encuentra registrada en  la página de SES HUC.</a:t>
            </a:r>
          </a:p>
        </p:txBody>
      </p:sp>
    </p:spTree>
    <p:extLst>
      <p:ext uri="{BB962C8B-B14F-4D97-AF65-F5344CB8AC3E}">
        <p14:creationId xmlns:p14="http://schemas.microsoft.com/office/powerpoint/2010/main" val="157511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081674"/>
            <a:ext cx="6347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latin typeface="Arial Black" pitchFamily="34" charset="0"/>
                <a:cs typeface="Arial" pitchFamily="34" charset="0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867774517"/>
      </p:ext>
    </p:extLst>
  </p:cSld>
  <p:clrMapOvr>
    <a:masterClrMapping/>
  </p:clrMapOvr>
</p:sld>
</file>

<file path=ppt/theme/theme1.xml><?xml version="1.0" encoding="utf-8"?>
<a:theme xmlns:a="http://schemas.openxmlformats.org/drawingml/2006/main" name="diseño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v1.thmx</Template>
  <TotalTime>44454</TotalTime>
  <Words>224</Words>
  <Application>Microsoft Office PowerPoint</Application>
  <PresentationFormat>Presentación en pantalla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diseño v1</vt:lpstr>
      <vt:lpstr>Presentación de PowerPoint</vt:lpstr>
      <vt:lpstr>ORDEN DEL DÍA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</dc:creator>
  <cp:lastModifiedBy>Experienciap01</cp:lastModifiedBy>
  <cp:revision>229</cp:revision>
  <dcterms:created xsi:type="dcterms:W3CDTF">2020-06-23T16:00:10Z</dcterms:created>
  <dcterms:modified xsi:type="dcterms:W3CDTF">2024-12-26T03:31:46Z</dcterms:modified>
</cp:coreProperties>
</file>