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0"/>
  </p:notesMasterIdLst>
  <p:sldIdLst>
    <p:sldId id="257" r:id="rId2"/>
    <p:sldId id="281" r:id="rId3"/>
    <p:sldId id="290" r:id="rId4"/>
    <p:sldId id="258" r:id="rId5"/>
    <p:sldId id="289" r:id="rId6"/>
    <p:sldId id="292" r:id="rId7"/>
    <p:sldId id="291" r:id="rId8"/>
    <p:sldId id="269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F6A8"/>
    <a:srgbClr val="6FAA4B"/>
    <a:srgbClr val="3E6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865" autoAdjust="0"/>
  </p:normalViewPr>
  <p:slideViewPr>
    <p:cSldViewPr>
      <p:cViewPr varScale="1">
        <p:scale>
          <a:sx n="65" d="100"/>
          <a:sy n="65" d="100"/>
        </p:scale>
        <p:origin x="15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7A100-1697-4E01-B230-98B60EB751AA}" type="datetimeFigureOut">
              <a:rPr lang="es-CO" smtClean="0"/>
              <a:t>26/02/2025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4A142-DB3F-45C6-9354-428C7C739A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4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233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19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90AB7-2D2F-4133-A90D-3D790DFA2738}" type="datetimeFigureOut">
              <a:rPr lang="es-MX" smtClean="0"/>
              <a:t>26/02/2025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3453BE-023A-45A9-BCFC-D3A995AFAF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08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AURA\Desktop\SES\logo-nue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" y="5828370"/>
            <a:ext cx="3916383" cy="8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A\Desktop\SES\Documentos para curso virtual y educación\esquin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7681"/>
            <a:ext cx="4592990" cy="18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logo acreditaci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692555"/>
            <a:ext cx="720080" cy="1120821"/>
          </a:xfrm>
          <a:prstGeom prst="rect">
            <a:avLst/>
          </a:prstGeom>
        </p:spPr>
      </p:pic>
      <p:pic>
        <p:nvPicPr>
          <p:cNvPr id="5" name="Picture 2" descr="C:\Users\LAURA\Desktop\SES\logo-nue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" y="5828370"/>
            <a:ext cx="3916383" cy="8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URA\Desktop\SES\Documentos para curso virtual y educación\esquin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7681"/>
            <a:ext cx="4592990" cy="18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logo acreditaci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692555"/>
            <a:ext cx="720080" cy="1120821"/>
          </a:xfrm>
          <a:prstGeom prst="rect">
            <a:avLst/>
          </a:prstGeom>
        </p:spPr>
      </p:pic>
      <p:pic>
        <p:nvPicPr>
          <p:cNvPr id="11" name="Picture 2" descr="C:\Users\LAURA\Desktop\SES\logo-nuev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" y="5828370"/>
            <a:ext cx="3916383" cy="8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AURA\Desktop\SES\Documentos para curso virtual y educación\esquin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7681"/>
            <a:ext cx="4592990" cy="18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logo acreditacio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692555"/>
            <a:ext cx="720080" cy="11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gi.almeraim.com/sgi/secciones/sigspa/mod_formulacion/cronogramas/form_seguimientoactividad.php?actividadid=18597" TargetMode="External"/><Relationship Id="rId2" Type="http://schemas.openxmlformats.org/officeDocument/2006/relationships/hyperlink" Target="https://sgi.almeraim.com/sgi/secciones/sigspa/mod_formulacion/cronogramas/form_seguimientoactividad.php?actividadid=1859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gi.almeraim.com/sgi/secciones/sigspa/mod_formulacion/cronogramas/form_seguimientoactividad.php?actividadid=2040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rit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18" y="692696"/>
            <a:ext cx="3686282" cy="361460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142" y="314721"/>
            <a:ext cx="4824536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latin typeface="Arial Black" pitchFamily="34" charset="0"/>
              </a:rPr>
              <a:t>ASOCIACIÓN DE USUARIOS</a:t>
            </a:r>
          </a:p>
          <a:p>
            <a:r>
              <a:rPr lang="es-MX" sz="2400" dirty="0">
                <a:latin typeface="Arial Black" pitchFamily="34" charset="0"/>
              </a:rPr>
              <a:t> 21 DE ENERO DE 2025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B6D398-B70C-DDD0-822D-E85FE3FEB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77" y="1628800"/>
            <a:ext cx="5186929" cy="37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0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0106"/>
          </a:xfrm>
        </p:spPr>
        <p:txBody>
          <a:bodyPr/>
          <a:lstStyle/>
          <a:p>
            <a:r>
              <a:rPr lang="es-MX" sz="3600" b="1" dirty="0">
                <a:latin typeface="Arial Black" pitchFamily="34" charset="0"/>
              </a:rPr>
              <a:t>ORDEN DEL DÍA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 Verificación de quórum.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 Seguimiento a compromisos previos.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3. Seguimiento al plan de trabajo.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4. Seguimiento a indicadores.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5. Otros temas de la sesión.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6. Compromisos y toma de decisiones.</a:t>
            </a:r>
          </a:p>
          <a:p>
            <a:pPr marL="0" indent="0">
              <a:lnSpc>
                <a:spcPct val="150000"/>
              </a:lnSpc>
              <a:buNone/>
            </a:pP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876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931DE-2566-17C7-123C-C9CD0FB7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Asistencia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03AFCBE-CCCD-F3DB-B9CC-0749AF9DB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792" r="2279" b="5775"/>
          <a:stretch/>
        </p:blipFill>
        <p:spPr>
          <a:xfrm>
            <a:off x="2555776" y="1417638"/>
            <a:ext cx="4032448" cy="3708345"/>
          </a:xfrm>
        </p:spPr>
      </p:pic>
    </p:spTree>
    <p:extLst>
      <p:ext uri="{BB962C8B-B14F-4D97-AF65-F5344CB8AC3E}">
        <p14:creationId xmlns:p14="http://schemas.microsoft.com/office/powerpoint/2010/main" val="346268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435719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Seguimiento al plan de trabajo</a:t>
            </a:r>
          </a:p>
          <a:p>
            <a:pPr algn="ctr"/>
            <a:endParaRPr lang="es-E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s-E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s-MX" sz="2800" b="1" dirty="0"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AC540B2-F3D3-4B76-5429-BB389D55E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25468"/>
              </p:ext>
            </p:extLst>
          </p:nvPr>
        </p:nvGraphicFramePr>
        <p:xfrm>
          <a:off x="1524000" y="1628800"/>
          <a:ext cx="60960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72">
                  <a:extLst>
                    <a:ext uri="{9D8B030D-6E8A-4147-A177-3AD203B41FA5}">
                      <a16:colId xmlns:a16="http://schemas.microsoft.com/office/drawing/2014/main" val="32806500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020623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3741713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41783056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ACTIVIDADES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OCTUBRE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NOVIEMBRE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DICIEMBRE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970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KIT CANGURO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76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BAÑERAS ENTREGADAS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74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ACOMPAÑAMIENTO DE LOS INTEGRANTES DE LA ASOCIACIÒN DE USUARIOS RONDAS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/>
                        <a:t>153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/>
                        <a:t>143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/>
                        <a:t>91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331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71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07F0E-CA54-BC0B-C61F-A3AF1FDF9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8B16DF3F-41EE-3D11-720B-E55138B5FE83}"/>
              </a:ext>
            </a:extLst>
          </p:cNvPr>
          <p:cNvSpPr/>
          <p:nvPr/>
        </p:nvSpPr>
        <p:spPr>
          <a:xfrm>
            <a:off x="1907704" y="260648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Seguimiento al plan de trabajo</a:t>
            </a:r>
          </a:p>
          <a:p>
            <a:pPr algn="ctr"/>
            <a:endParaRPr lang="es-MX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9BA469-2799-2A1B-F253-E631E74DD425}"/>
              </a:ext>
            </a:extLst>
          </p:cNvPr>
          <p:cNvSpPr txBox="1"/>
          <p:nvPr/>
        </p:nvSpPr>
        <p:spPr>
          <a:xfrm>
            <a:off x="611560" y="1470932"/>
            <a:ext cx="8064896" cy="401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6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PROYECTO MADRE CANGURO</a:t>
            </a:r>
            <a:r>
              <a:rPr lang="es-C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Para los meses de septiembre y octubre, no se realizó la entrega kit canguro, debido a que no se presentaron solicitudes. No obstante, en el programa hicieron entrega de donaciones en total para cada mes de 37 y 49 donaciones respectivamente.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6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RONDAS DE ACOMPAÑAMIENTO AL USUARIO Y SU FAMILIA</a:t>
            </a:r>
            <a:r>
              <a:rPr lang="es-C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Para el período con la participación de los miembros de la Asociación de usuarios, se han realizado rondas en los diferentes servicios de la institución, para septiembre 4 y octubre 6 , a la fecha se tiene 777 usuarios impactados con las rondas realizadas durante el año.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6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DONACIÓN DE BAÑERAS</a:t>
            </a:r>
            <a:r>
              <a:rPr lang="es-C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 Se realiza donación por parte de los miembros de la asociación de usuarios de 16 bañeras en el mes de enero, las cuales han venido siendo entregadas a las madres que, de acuerdo con las rondas realizadas o identificación en el servicio de la necesidad, para los meses de septiembre y octubre no se identificó necesidad de donaciones.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4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7C9B85-E334-3FC9-0D03-DCA50E49933C}"/>
              </a:ext>
            </a:extLst>
          </p:cNvPr>
          <p:cNvSpPr txBox="1"/>
          <p:nvPr/>
        </p:nvSpPr>
        <p:spPr>
          <a:xfrm>
            <a:off x="1835696" y="692696"/>
            <a:ext cx="4579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s-ES" b="1" dirty="0">
                <a:solidFill>
                  <a:srgbClr val="333333"/>
                </a:solidFill>
                <a:latin typeface="Arial" panose="020B0604020202020204" pitchFamily="34" charset="0"/>
              </a:rPr>
              <a:t>laboración plan de trabajo año 2025</a:t>
            </a:r>
            <a:endParaRPr lang="es-ES" sz="1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F3B122-A439-8C0E-E89B-96F285A29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58402"/>
            <a:ext cx="8496944" cy="25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5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4452A0-E2B5-4105-DD85-B3DD39BFE1A1}"/>
              </a:ext>
            </a:extLst>
          </p:cNvPr>
          <p:cNvSpPr txBox="1"/>
          <p:nvPr/>
        </p:nvSpPr>
        <p:spPr>
          <a:xfrm>
            <a:off x="1691680" y="260648"/>
            <a:ext cx="45793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s-ES" b="1" dirty="0">
                <a:solidFill>
                  <a:srgbClr val="333333"/>
                </a:solidFill>
                <a:latin typeface="Arial" panose="020B0604020202020204" pitchFamily="34" charset="0"/>
              </a:rPr>
              <a:t>laboración plan de trabajo año 2025</a:t>
            </a:r>
          </a:p>
          <a:p>
            <a:pPr algn="ctr"/>
            <a:endParaRPr lang="es-ES" sz="1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s-ES" b="1" dirty="0">
                <a:solidFill>
                  <a:srgbClr val="333333"/>
                </a:solidFill>
                <a:latin typeface="Arial" panose="020B0604020202020204" pitchFamily="34" charset="0"/>
              </a:rPr>
              <a:t>Cronograma de Rondas</a:t>
            </a:r>
            <a:endParaRPr lang="es-ES" sz="1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35DFD5-604A-30A1-E822-0BA0089E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18" y="1712762"/>
            <a:ext cx="8013614" cy="298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0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2081674"/>
            <a:ext cx="6347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>
                <a:latin typeface="Arial Black" pitchFamily="34" charset="0"/>
                <a:cs typeface="Arial" pitchFamily="34" charset="0"/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867774517"/>
      </p:ext>
    </p:extLst>
  </p:cSld>
  <p:clrMapOvr>
    <a:masterClrMapping/>
  </p:clrMapOvr>
</p:sld>
</file>

<file path=ppt/theme/theme1.xml><?xml version="1.0" encoding="utf-8"?>
<a:theme xmlns:a="http://schemas.openxmlformats.org/drawingml/2006/main" name="diseño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v1.thmx</Template>
  <TotalTime>44631</TotalTime>
  <Words>287</Words>
  <Application>Microsoft Office PowerPoint</Application>
  <PresentationFormat>Presentación en pantalla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Black</vt:lpstr>
      <vt:lpstr>Calibri</vt:lpstr>
      <vt:lpstr>Times New Roman</vt:lpstr>
      <vt:lpstr>diseño v1</vt:lpstr>
      <vt:lpstr>Presentación de PowerPoint</vt:lpstr>
      <vt:lpstr>ORDEN DEL DÍA</vt:lpstr>
      <vt:lpstr>Asistencia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</dc:creator>
  <cp:lastModifiedBy>Experienciap01</cp:lastModifiedBy>
  <cp:revision>233</cp:revision>
  <dcterms:created xsi:type="dcterms:W3CDTF">2020-06-23T16:00:10Z</dcterms:created>
  <dcterms:modified xsi:type="dcterms:W3CDTF">2025-02-26T20:51:31Z</dcterms:modified>
</cp:coreProperties>
</file>